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8"/>
  </p:notesMasterIdLst>
  <p:handoutMasterIdLst>
    <p:handoutMasterId r:id="rId49"/>
  </p:handoutMasterIdLst>
  <p:sldIdLst>
    <p:sldId id="553" r:id="rId2"/>
    <p:sldId id="554" r:id="rId3"/>
    <p:sldId id="555" r:id="rId4"/>
    <p:sldId id="556" r:id="rId5"/>
    <p:sldId id="557" r:id="rId6"/>
    <p:sldId id="558" r:id="rId7"/>
    <p:sldId id="559" r:id="rId8"/>
    <p:sldId id="560" r:id="rId9"/>
    <p:sldId id="561" r:id="rId10"/>
    <p:sldId id="562" r:id="rId11"/>
    <p:sldId id="563" r:id="rId12"/>
    <p:sldId id="564" r:id="rId13"/>
    <p:sldId id="565" r:id="rId14"/>
    <p:sldId id="566" r:id="rId15"/>
    <p:sldId id="567" r:id="rId16"/>
    <p:sldId id="568" r:id="rId17"/>
    <p:sldId id="569" r:id="rId18"/>
    <p:sldId id="570" r:id="rId19"/>
    <p:sldId id="571" r:id="rId20"/>
    <p:sldId id="572" r:id="rId21"/>
    <p:sldId id="573" r:id="rId22"/>
    <p:sldId id="574" r:id="rId23"/>
    <p:sldId id="575" r:id="rId24"/>
    <p:sldId id="576" r:id="rId25"/>
    <p:sldId id="577" r:id="rId26"/>
    <p:sldId id="578" r:id="rId27"/>
    <p:sldId id="579" r:id="rId28"/>
    <p:sldId id="580" r:id="rId29"/>
    <p:sldId id="581" r:id="rId30"/>
    <p:sldId id="582" r:id="rId31"/>
    <p:sldId id="583" r:id="rId32"/>
    <p:sldId id="584" r:id="rId33"/>
    <p:sldId id="585" r:id="rId34"/>
    <p:sldId id="586" r:id="rId35"/>
    <p:sldId id="587" r:id="rId36"/>
    <p:sldId id="588" r:id="rId37"/>
    <p:sldId id="589" r:id="rId38"/>
    <p:sldId id="590" r:id="rId39"/>
    <p:sldId id="591" r:id="rId40"/>
    <p:sldId id="592" r:id="rId41"/>
    <p:sldId id="593" r:id="rId42"/>
    <p:sldId id="594" r:id="rId43"/>
    <p:sldId id="595" r:id="rId44"/>
    <p:sldId id="596" r:id="rId45"/>
    <p:sldId id="597" r:id="rId46"/>
    <p:sldId id="302" r:id="rId47"/>
  </p:sldIdLst>
  <p:sldSz cx="9144000" cy="6858000" type="screen4x3"/>
  <p:notesSz cx="7102475" cy="102330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02EC66-52FD-4EA1-9C03-A44CCE4F4B38}" v="1" dt="2023-06-11T01:40:31.4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6229" autoAdjust="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89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551F20E-67FC-B8AC-9C42-D9A0B333232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9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90CAF3-C1A8-981D-9AEA-72FF2C106D0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513429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6/11/2023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A7A9C2-8C2E-F20F-037C-B43E3F784D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19600"/>
            <a:ext cx="3077739" cy="513428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Luis Zamora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58033C-AEE9-FC67-5129-85BD13A676A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092" y="9719600"/>
            <a:ext cx="3077739" cy="513428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9C2C26E6-4CD0-448A-9C60-B48E1DEAD995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473914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9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3429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6/11/2023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3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600"/>
            <a:ext cx="3077739" cy="513428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Luis Zamora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9719600"/>
            <a:ext cx="3077739" cy="513428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F8691676-7746-4EF7-A738-1224E0A79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87162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79525"/>
            <a:ext cx="46037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Is this your situation?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/>
            <a:fld id="{F8691676-7746-4EF7-A738-1224E0A79B3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6576"/>
              <a:t>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1ED120-D4AB-CE7B-CCE4-BCE65DF2B3C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6/11/2023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BAD7B5-CF0E-BD59-D2AD-B709AB23326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Luis Zamora</a:t>
            </a:r>
          </a:p>
        </p:txBody>
      </p:sp>
    </p:spTree>
    <p:extLst>
      <p:ext uri="{BB962C8B-B14F-4D97-AF65-F5344CB8AC3E}">
        <p14:creationId xmlns:p14="http://schemas.microsoft.com/office/powerpoint/2010/main" val="362175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79525"/>
            <a:ext cx="46037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They had gone to considerable effort.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/>
            <a:fld id="{F8691676-7746-4EF7-A738-1224E0A79B3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6576"/>
              <a:t>9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61711E-EFF1-BD3F-F807-22F4A1E2B31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6/11/2023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EE334E-D0D9-0C0F-1EE0-E06DA83DDA1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Luis Zamora</a:t>
            </a:r>
          </a:p>
        </p:txBody>
      </p:sp>
    </p:spTree>
    <p:extLst>
      <p:ext uri="{BB962C8B-B14F-4D97-AF65-F5344CB8AC3E}">
        <p14:creationId xmlns:p14="http://schemas.microsoft.com/office/powerpoint/2010/main" val="3892929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79525"/>
            <a:ext cx="46037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 did not come to feed all, heal all, meet every physical need.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/>
            <a:fld id="{F8691676-7746-4EF7-A738-1224E0A79B3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6576"/>
              <a:t>15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BF5667-C8DC-EFD8-78C9-D84C602AF67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6/11/2023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DA785-66F4-A615-A4E0-FC36C64F2C4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Luis Zamora</a:t>
            </a:r>
          </a:p>
        </p:txBody>
      </p:sp>
    </p:spTree>
    <p:extLst>
      <p:ext uri="{BB962C8B-B14F-4D97-AF65-F5344CB8AC3E}">
        <p14:creationId xmlns:p14="http://schemas.microsoft.com/office/powerpoint/2010/main" val="3191501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79525"/>
            <a:ext cx="46037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works of God are on display.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/>
            <a:fld id="{F8691676-7746-4EF7-A738-1224E0A79B3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6576"/>
              <a:t>18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F0B7BA-59EB-69E8-612C-7147105FEE2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6/11/2023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9A2603-3869-E794-318B-23516793BF0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Luis Zamora</a:t>
            </a:r>
          </a:p>
        </p:txBody>
      </p:sp>
    </p:spTree>
    <p:extLst>
      <p:ext uri="{BB962C8B-B14F-4D97-AF65-F5344CB8AC3E}">
        <p14:creationId xmlns:p14="http://schemas.microsoft.com/office/powerpoint/2010/main" val="4495511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79525"/>
            <a:ext cx="46037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/>
            <a:fld id="{F8691676-7746-4EF7-A738-1224E0A79B3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6576"/>
              <a:t>37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B7BD3-9F9B-76CC-40A4-3710773C94C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6/11/2023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5D112A-6C54-EE07-EBCD-3F7E36768C1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Luis Zamora</a:t>
            </a:r>
          </a:p>
        </p:txBody>
      </p:sp>
    </p:spTree>
    <p:extLst>
      <p:ext uri="{BB962C8B-B14F-4D97-AF65-F5344CB8AC3E}">
        <p14:creationId xmlns:p14="http://schemas.microsoft.com/office/powerpoint/2010/main" val="292202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7911" y="577517"/>
            <a:ext cx="7778416" cy="3785937"/>
          </a:xfrm>
        </p:spPr>
        <p:txBody>
          <a:bodyPr anchor="ctr">
            <a:normAutofit/>
          </a:bodyPr>
          <a:lstStyle>
            <a:lvl1pPr algn="ctr">
              <a:defRPr sz="7200">
                <a:solidFill>
                  <a:schemeClr val="tx1"/>
                </a:solidFill>
                <a:latin typeface="Skolar Sans Latn" panose="020D0000000400000000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8118" y="4500395"/>
            <a:ext cx="6858000" cy="16557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000">
                <a:solidFill>
                  <a:schemeClr val="tx1"/>
                </a:solidFill>
                <a:latin typeface="Skolar Sans Latn" panose="020D0000000400000000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348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latin typeface="Skolar Sans Latn" panose="020D0000000400000000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  <a:latin typeface="Skolar Sans Latn" panose="020D0000000400000000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718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Justifi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59" y="76368"/>
            <a:ext cx="9023683" cy="1325563"/>
          </a:xfrm>
        </p:spPr>
        <p:txBody>
          <a:bodyPr>
            <a:normAutofit/>
          </a:bodyPr>
          <a:lstStyle>
            <a:lvl1pPr>
              <a:defRPr sz="6600" b="0">
                <a:latin typeface="Skolar Sans Latn" panose="020D0000000400000000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59" y="1491917"/>
            <a:ext cx="9023683" cy="5285873"/>
          </a:xfrm>
        </p:spPr>
        <p:txBody>
          <a:bodyPr anchor="ctr">
            <a:normAutofit/>
          </a:bodyPr>
          <a:lstStyle>
            <a:lvl1pPr marL="0" indent="0" algn="just">
              <a:buNone/>
              <a:defRPr sz="6000">
                <a:latin typeface="Skolar Sans Latn" panose="020D0000000400000000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5624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Left-Justifi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59" y="76368"/>
            <a:ext cx="9023683" cy="1325563"/>
          </a:xfrm>
        </p:spPr>
        <p:txBody>
          <a:bodyPr>
            <a:normAutofit/>
          </a:bodyPr>
          <a:lstStyle>
            <a:lvl1pPr>
              <a:defRPr sz="6600" b="0">
                <a:latin typeface="Skolar Sans Latn" panose="020D0000000400000000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59" y="1491917"/>
            <a:ext cx="9023683" cy="5285873"/>
          </a:xfrm>
        </p:spPr>
        <p:txBody>
          <a:bodyPr anchor="ctr">
            <a:normAutofit/>
          </a:bodyPr>
          <a:lstStyle>
            <a:lvl1pPr marL="0" indent="0" algn="l">
              <a:buNone/>
              <a:defRPr sz="6000">
                <a:latin typeface="Skolar Sans Latn" panose="020D0000000400000000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0278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Justifi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0" y="0"/>
            <a:ext cx="9144000" cy="6858000"/>
          </a:xfrm>
        </p:spPr>
        <p:txBody>
          <a:bodyPr anchor="ctr">
            <a:normAutofit/>
          </a:bodyPr>
          <a:lstStyle>
            <a:lvl1pPr marL="0" indent="0" algn="just">
              <a:buNone/>
              <a:defRPr sz="6000">
                <a:latin typeface="Skolar Sans Latn" panose="020D0000000400000000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14400" indent="0" algn="ctr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71600" indent="0" algn="ctr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828800" indent="0" algn="ctr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4955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eft-justifi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0" y="0"/>
            <a:ext cx="9144000" cy="6858000"/>
          </a:xfrm>
        </p:spPr>
        <p:txBody>
          <a:bodyPr anchor="ctr">
            <a:normAutofit/>
          </a:bodyPr>
          <a:lstStyle>
            <a:lvl1pPr marL="0" indent="0" algn="l">
              <a:buNone/>
              <a:defRPr sz="6000">
                <a:latin typeface="Skolar Sans Latn" panose="020D0000000400000000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14400" indent="0" algn="ctr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71600" indent="0" algn="ctr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828800" indent="0" algn="ctr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2939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 Warning">
    <p:bg>
      <p:bgPr>
        <a:blipFill dpi="0" rotWithShape="1">
          <a:blip r:embed="rId2">
            <a:alphaModFix amt="5000"/>
            <a:lum/>
          </a:blip>
          <a:srcRect/>
          <a:stretch>
            <a:fillRect l="50000" t="15000" r="-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0" y="0"/>
            <a:ext cx="9144000" cy="6858000"/>
          </a:xfrm>
        </p:spPr>
        <p:txBody>
          <a:bodyPr anchor="ctr">
            <a:normAutofit/>
          </a:bodyPr>
          <a:lstStyle>
            <a:lvl1pPr marL="0" indent="0" algn="just">
              <a:buNone/>
              <a:defRPr sz="6000">
                <a:latin typeface="Skolar Sans Latn" panose="020D0000000400000000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14400" indent="0" algn="ctr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71600" indent="0" algn="ctr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828800" indent="0" algn="ctr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1802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 Warning Til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0" y="0"/>
            <a:ext cx="9144000" cy="6858000"/>
          </a:xfrm>
          <a:blipFill dpi="0" rotWithShape="0">
            <a:blip r:embed="rId2">
              <a:alphaModFix amt="5000"/>
            </a:blip>
            <a:srcRect/>
            <a:tile tx="381000" ty="-317500" sx="50000" sy="50000" flip="none" algn="tl"/>
          </a:blipFill>
          <a:ln>
            <a:noFill/>
          </a:ln>
        </p:spPr>
        <p:txBody>
          <a:bodyPr anchor="ctr">
            <a:normAutofit/>
          </a:bodyPr>
          <a:lstStyle>
            <a:lvl1pPr marL="0" indent="0" algn="just">
              <a:buNone/>
              <a:defRPr sz="6000">
                <a:latin typeface="Skolar Sans Latn" panose="020D0000000400000000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14400" indent="0" algn="ctr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71600" indent="0" algn="ctr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828800" indent="0" algn="ctr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1776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26" y="80212"/>
            <a:ext cx="9029700" cy="972552"/>
          </a:xfrm>
        </p:spPr>
        <p:txBody>
          <a:bodyPr>
            <a:noAutofit/>
          </a:bodyPr>
          <a:lstStyle>
            <a:lvl1pPr>
              <a:defRPr sz="6600" b="0">
                <a:latin typeface="Skolar Sans Latn" panose="020D0000000400000000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26" y="1143001"/>
            <a:ext cx="4466724" cy="5658853"/>
          </a:xfrm>
        </p:spPr>
        <p:txBody>
          <a:bodyPr anchor="ctr">
            <a:normAutofit/>
          </a:bodyPr>
          <a:lstStyle>
            <a:lvl1pPr marL="0" indent="0" algn="l">
              <a:buNone/>
              <a:defRPr sz="6000">
                <a:latin typeface="Skolar Sans Latn" panose="020D0000000400000000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4400">
                <a:latin typeface="Skolar Sans Latn" panose="020D0000000400000000" pitchFamily="34" charset="0"/>
                <a:cs typeface="Segoe UI" panose="020B0502040204020203" pitchFamily="34" charset="0"/>
              </a:defRPr>
            </a:lvl2pPr>
            <a:lvl3pPr marL="914400" indent="0" algn="ctr">
              <a:buNone/>
              <a:defRPr sz="4400">
                <a:latin typeface="Skolar Sans Latn" panose="020D0000000400000000" pitchFamily="34" charset="0"/>
                <a:cs typeface="Segoe UI" panose="020B0502040204020203" pitchFamily="34" charset="0"/>
              </a:defRPr>
            </a:lvl3pPr>
            <a:lvl4pPr marL="1371600" indent="0" algn="ctr">
              <a:buNone/>
              <a:defRPr sz="4400">
                <a:latin typeface="Skolar Sans Latn" panose="020D0000000400000000" pitchFamily="34" charset="0"/>
                <a:cs typeface="Segoe UI" panose="020B0502040204020203" pitchFamily="34" charset="0"/>
              </a:defRPr>
            </a:lvl4pPr>
            <a:lvl5pPr marL="1828800" indent="0" algn="ctr">
              <a:buNone/>
              <a:defRPr sz="4400">
                <a:latin typeface="Skolar Sans Latn" panose="020D0000000400000000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143001"/>
            <a:ext cx="4448676" cy="5658853"/>
          </a:xfrm>
        </p:spPr>
        <p:txBody>
          <a:bodyPr anchor="ctr">
            <a:normAutofit/>
          </a:bodyPr>
          <a:lstStyle>
            <a:lvl1pPr marL="0" indent="0" algn="l">
              <a:buNone/>
              <a:defRPr sz="6000">
                <a:latin typeface="Skolar Sans Latn" panose="020D0000000400000000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4400">
                <a:latin typeface="Skolar Sans Latn" panose="020D0000000400000000" pitchFamily="34" charset="0"/>
                <a:cs typeface="Segoe UI" panose="020B0502040204020203" pitchFamily="34" charset="0"/>
              </a:defRPr>
            </a:lvl2pPr>
            <a:lvl3pPr marL="914400" indent="0" algn="ctr">
              <a:buNone/>
              <a:defRPr sz="4400">
                <a:latin typeface="Skolar Sans Latn" panose="020D0000000400000000" pitchFamily="34" charset="0"/>
                <a:cs typeface="Segoe UI" panose="020B0502040204020203" pitchFamily="34" charset="0"/>
              </a:defRPr>
            </a:lvl3pPr>
            <a:lvl4pPr marL="1371600" indent="0" algn="ctr">
              <a:buNone/>
              <a:defRPr sz="4400">
                <a:latin typeface="Skolar Sans Latn" panose="020D0000000400000000" pitchFamily="34" charset="0"/>
                <a:cs typeface="Segoe UI" panose="020B0502040204020203" pitchFamily="34" charset="0"/>
              </a:defRPr>
            </a:lvl4pPr>
            <a:lvl5pPr marL="1828800" indent="0" algn="ctr">
              <a:buNone/>
              <a:defRPr sz="4400">
                <a:latin typeface="Skolar Sans Latn" panose="020D0000000400000000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2073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4EF23-6B02-4AB0-B4BD-9D89776BE6B7}" type="datetimeFigureOut">
              <a:rPr lang="en-US" smtClean="0"/>
              <a:t>6/17/2023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8F9C2-6278-4886-9D18-FCCFB587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742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72" r:id="rId5"/>
    <p:sldLayoutId id="2147483674" r:id="rId6"/>
    <p:sldLayoutId id="2147483675" r:id="rId7"/>
    <p:sldLayoutId id="2147483676" r:id="rId8"/>
    <p:sldLayoutId id="2147483664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7911" y="1427123"/>
            <a:ext cx="7778416" cy="2086725"/>
          </a:xfrm>
        </p:spPr>
        <p:txBody>
          <a:bodyPr>
            <a:spAutoFit/>
          </a:bodyPr>
          <a:lstStyle/>
          <a:p>
            <a:r>
              <a:rPr lang="en-US" dirty="0">
                <a:latin typeface="Skolar Sans Latn" panose="020D0000000400000000" pitchFamily="34" charset="0"/>
              </a:rPr>
              <a:t>The Spiritual Work of the Church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8118" y="4728111"/>
            <a:ext cx="6858000" cy="1200329"/>
          </a:xfrm>
        </p:spPr>
        <p:txBody>
          <a:bodyPr>
            <a:spAutoFit/>
          </a:bodyPr>
          <a:lstStyle/>
          <a:p>
            <a:r>
              <a:rPr lang="en-US" dirty="0">
                <a:latin typeface="Skolar Sans Latn" panose="020D0000000400000000" pitchFamily="34" charset="0"/>
              </a:rPr>
              <a:t>Hunger and Thirst for Righteousness</a:t>
            </a:r>
          </a:p>
        </p:txBody>
      </p:sp>
    </p:spTree>
    <p:extLst>
      <p:ext uri="{BB962C8B-B14F-4D97-AF65-F5344CB8AC3E}">
        <p14:creationId xmlns:p14="http://schemas.microsoft.com/office/powerpoint/2010/main" val="2829558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633D73D-565A-6816-85DE-049917B333B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410225"/>
            <a:ext cx="9144000" cy="6037550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John 6:26</a:t>
            </a:r>
          </a:p>
          <a:p>
            <a:pPr algn="l"/>
            <a:r>
              <a:rPr lang="en-US" dirty="0"/>
              <a:t>Jesus answered them, “Truly, truly, I say to you, you are seeking me, </a:t>
            </a:r>
            <a:r>
              <a:rPr lang="en-US" i="1" dirty="0"/>
              <a:t>not because you saw signs</a:t>
            </a:r>
            <a:r>
              <a:rPr lang="en-US" dirty="0"/>
              <a:t>, but because you ate your fill of the loaves.</a:t>
            </a:r>
          </a:p>
        </p:txBody>
      </p:sp>
    </p:spTree>
    <p:extLst>
      <p:ext uri="{BB962C8B-B14F-4D97-AF65-F5344CB8AC3E}">
        <p14:creationId xmlns:p14="http://schemas.microsoft.com/office/powerpoint/2010/main" val="4071200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633D73D-565A-6816-85DE-049917B333B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825723"/>
            <a:ext cx="9144000" cy="5206554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John 6:27</a:t>
            </a:r>
          </a:p>
          <a:p>
            <a:pPr algn="l"/>
            <a:r>
              <a:rPr lang="en-US" dirty="0"/>
              <a:t>Do not work for the food that perishes, but for the food that endures to eternal life, which the Son of Man will give to you …”</a:t>
            </a:r>
          </a:p>
        </p:txBody>
      </p:sp>
    </p:spTree>
    <p:extLst>
      <p:ext uri="{BB962C8B-B14F-4D97-AF65-F5344CB8AC3E}">
        <p14:creationId xmlns:p14="http://schemas.microsoft.com/office/powerpoint/2010/main" val="2325224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A093B-3B6B-7142-5F26-B5B70DE10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Purpose of Miracles</a:t>
            </a:r>
          </a:p>
        </p:txBody>
      </p:sp>
    </p:spTree>
    <p:extLst>
      <p:ext uri="{BB962C8B-B14F-4D97-AF65-F5344CB8AC3E}">
        <p14:creationId xmlns:p14="http://schemas.microsoft.com/office/powerpoint/2010/main" val="833445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E244745-6077-5D1C-EF0E-3846610B75E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410225"/>
            <a:ext cx="9144000" cy="6037550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Luke 4:25</a:t>
            </a:r>
          </a:p>
          <a:p>
            <a:pPr algn="l"/>
            <a:r>
              <a:rPr lang="en-US" dirty="0"/>
              <a:t>“There were many widows in Israel in the days of Elijah, when the heavens were shut up three years and six months, and a great famine came over all the land,</a:t>
            </a:r>
          </a:p>
        </p:txBody>
      </p:sp>
    </p:spTree>
    <p:extLst>
      <p:ext uri="{BB962C8B-B14F-4D97-AF65-F5344CB8AC3E}">
        <p14:creationId xmlns:p14="http://schemas.microsoft.com/office/powerpoint/2010/main" val="38316066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E244745-6077-5D1C-EF0E-3846610B75E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825723"/>
            <a:ext cx="9144000" cy="5206554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Luke 4:26</a:t>
            </a:r>
          </a:p>
          <a:p>
            <a:pPr algn="l"/>
            <a:r>
              <a:rPr lang="en-US" dirty="0"/>
              <a:t>and Elijah was sent to none of them but only to Zarephath, in the land of Sidon, to a woman who was a widow.</a:t>
            </a:r>
          </a:p>
        </p:txBody>
      </p:sp>
    </p:spTree>
    <p:extLst>
      <p:ext uri="{BB962C8B-B14F-4D97-AF65-F5344CB8AC3E}">
        <p14:creationId xmlns:p14="http://schemas.microsoft.com/office/powerpoint/2010/main" val="1523703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E244745-6077-5D1C-EF0E-3846610B75E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825723"/>
            <a:ext cx="9144000" cy="5206554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Luke 4:27</a:t>
            </a:r>
          </a:p>
          <a:p>
            <a:pPr algn="l"/>
            <a:r>
              <a:rPr lang="en-US" dirty="0"/>
              <a:t>And there were many lepers in Israel in the time of the prophet Elisha, and none of them was cleansed, but only Naaman the Syrian.”</a:t>
            </a:r>
          </a:p>
        </p:txBody>
      </p:sp>
    </p:spTree>
    <p:extLst>
      <p:ext uri="{BB962C8B-B14F-4D97-AF65-F5344CB8AC3E}">
        <p14:creationId xmlns:p14="http://schemas.microsoft.com/office/powerpoint/2010/main" val="28721337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4BCC82E-138D-D932-32A6-A1D0F3B9880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2072218"/>
            <a:ext cx="9144000" cy="2713563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John 9:1</a:t>
            </a:r>
          </a:p>
          <a:p>
            <a:pPr algn="l"/>
            <a:r>
              <a:rPr lang="en-US" dirty="0"/>
              <a:t>As he passed by, he saw a man blind from birth.</a:t>
            </a:r>
          </a:p>
        </p:txBody>
      </p:sp>
    </p:spTree>
    <p:extLst>
      <p:ext uri="{BB962C8B-B14F-4D97-AF65-F5344CB8AC3E}">
        <p14:creationId xmlns:p14="http://schemas.microsoft.com/office/powerpoint/2010/main" val="2885696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4BCC82E-138D-D932-32A6-A1D0F3B9880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1241221"/>
            <a:ext cx="9144000" cy="4375557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John 9:2</a:t>
            </a:r>
          </a:p>
          <a:p>
            <a:pPr algn="l"/>
            <a:r>
              <a:rPr lang="en-US" dirty="0"/>
              <a:t>And his disciples asked him, “Rabbi, who sinned, this man or his parents, that he was born blind?”</a:t>
            </a:r>
          </a:p>
        </p:txBody>
      </p:sp>
    </p:spTree>
    <p:extLst>
      <p:ext uri="{BB962C8B-B14F-4D97-AF65-F5344CB8AC3E}">
        <p14:creationId xmlns:p14="http://schemas.microsoft.com/office/powerpoint/2010/main" val="42296371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4BCC82E-138D-D932-32A6-A1D0F3B9880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825723"/>
            <a:ext cx="9144000" cy="5206554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John 9:3</a:t>
            </a:r>
          </a:p>
          <a:p>
            <a:pPr algn="l"/>
            <a:r>
              <a:rPr lang="en-US" dirty="0"/>
              <a:t>Jesus answered, “It was not that this man sinned, or his parents, but that the works of God might be displayed in him …”</a:t>
            </a:r>
          </a:p>
        </p:txBody>
      </p:sp>
    </p:spTree>
    <p:extLst>
      <p:ext uri="{BB962C8B-B14F-4D97-AF65-F5344CB8AC3E}">
        <p14:creationId xmlns:p14="http://schemas.microsoft.com/office/powerpoint/2010/main" val="11859898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A7D21A1-9A09-DB3A-D47F-33A8FD1A524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410225"/>
            <a:ext cx="9144000" cy="6037550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Acts 3:2</a:t>
            </a:r>
          </a:p>
          <a:p>
            <a:pPr algn="l"/>
            <a:r>
              <a:rPr lang="en-US" dirty="0"/>
              <a:t>And a man </a:t>
            </a:r>
            <a:r>
              <a:rPr lang="en-US" i="1" dirty="0"/>
              <a:t>lame from birth </a:t>
            </a:r>
            <a:r>
              <a:rPr lang="en-US" dirty="0"/>
              <a:t>was being carried, whom they laid </a:t>
            </a:r>
            <a:r>
              <a:rPr lang="en-US" i="1" dirty="0"/>
              <a:t>daily</a:t>
            </a:r>
            <a:r>
              <a:rPr lang="en-US" dirty="0"/>
              <a:t> at the gate of the temple that is called the Beautiful Gate </a:t>
            </a:r>
            <a:r>
              <a:rPr lang="en-US" i="1" dirty="0"/>
              <a:t>to ask alms </a:t>
            </a:r>
            <a:r>
              <a:rPr lang="en-US" dirty="0"/>
              <a:t>of those entering the temple.</a:t>
            </a:r>
          </a:p>
        </p:txBody>
      </p:sp>
    </p:spTree>
    <p:extLst>
      <p:ext uri="{BB962C8B-B14F-4D97-AF65-F5344CB8AC3E}">
        <p14:creationId xmlns:p14="http://schemas.microsoft.com/office/powerpoint/2010/main" val="799988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84B6F0A-7EDA-DC0C-6AF7-62216D7820A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1177101"/>
            <a:ext cx="9144000" cy="4503797"/>
          </a:xfrm>
        </p:spPr>
        <p:txBody>
          <a:bodyPr>
            <a:spAutoFit/>
          </a:bodyPr>
          <a:lstStyle/>
          <a:p>
            <a:r>
              <a:rPr lang="en-US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Matthew 5:6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Visomatic"/>
              </a:rPr>
              <a:t>Blessed are those who hunger and thirst for righteousness, for they shall be satisfied.</a:t>
            </a:r>
          </a:p>
        </p:txBody>
      </p:sp>
    </p:spTree>
    <p:extLst>
      <p:ext uri="{BB962C8B-B14F-4D97-AF65-F5344CB8AC3E}">
        <p14:creationId xmlns:p14="http://schemas.microsoft.com/office/powerpoint/2010/main" val="9239278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A7D21A1-9A09-DB3A-D47F-33A8FD1A524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1656720"/>
            <a:ext cx="9144000" cy="3544560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Acts 3:3</a:t>
            </a:r>
          </a:p>
          <a:p>
            <a:pPr algn="l"/>
            <a:r>
              <a:rPr lang="en-US" dirty="0"/>
              <a:t>Seeing Peter and John about to go into the temple, he asked to receive alms.</a:t>
            </a:r>
          </a:p>
        </p:txBody>
      </p:sp>
    </p:spTree>
    <p:extLst>
      <p:ext uri="{BB962C8B-B14F-4D97-AF65-F5344CB8AC3E}">
        <p14:creationId xmlns:p14="http://schemas.microsoft.com/office/powerpoint/2010/main" val="7903715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A7D21A1-9A09-DB3A-D47F-33A8FD1A524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1656720"/>
            <a:ext cx="9144000" cy="3544560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Acts 3:4</a:t>
            </a:r>
          </a:p>
          <a:p>
            <a:pPr algn="l"/>
            <a:r>
              <a:rPr lang="en-US" dirty="0"/>
              <a:t>And Peter directed his gaze at him, as did John, and said, “Look at us.”</a:t>
            </a:r>
          </a:p>
        </p:txBody>
      </p:sp>
    </p:spTree>
    <p:extLst>
      <p:ext uri="{BB962C8B-B14F-4D97-AF65-F5344CB8AC3E}">
        <p14:creationId xmlns:p14="http://schemas.microsoft.com/office/powerpoint/2010/main" val="1983976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A7D21A1-9A09-DB3A-D47F-33A8FD1A524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1656720"/>
            <a:ext cx="9144000" cy="3544560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Acts 3:5</a:t>
            </a:r>
          </a:p>
          <a:p>
            <a:pPr algn="l"/>
            <a:r>
              <a:rPr lang="en-US" dirty="0"/>
              <a:t>And he fixed his attention on them, </a:t>
            </a:r>
            <a:r>
              <a:rPr lang="en-US" i="1" dirty="0"/>
              <a:t>expecting to receive something </a:t>
            </a:r>
            <a:r>
              <a:rPr lang="en-US" dirty="0"/>
              <a:t>from them.</a:t>
            </a:r>
          </a:p>
        </p:txBody>
      </p:sp>
    </p:spTree>
    <p:extLst>
      <p:ext uri="{BB962C8B-B14F-4D97-AF65-F5344CB8AC3E}">
        <p14:creationId xmlns:p14="http://schemas.microsoft.com/office/powerpoint/2010/main" val="41205425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A7D21A1-9A09-DB3A-D47F-33A8FD1A524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825723"/>
            <a:ext cx="9144000" cy="5206554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Acts 3:6</a:t>
            </a:r>
          </a:p>
          <a:p>
            <a:pPr algn="l"/>
            <a:r>
              <a:rPr lang="en-US" dirty="0"/>
              <a:t>But Peter said, “I have </a:t>
            </a:r>
            <a:r>
              <a:rPr lang="en-US" i="1" dirty="0"/>
              <a:t>no silver and gold</a:t>
            </a:r>
            <a:r>
              <a:rPr lang="en-US" dirty="0"/>
              <a:t>, but what </a:t>
            </a:r>
            <a:r>
              <a:rPr lang="en-US" i="1" dirty="0"/>
              <a:t>I do have </a:t>
            </a:r>
            <a:r>
              <a:rPr lang="en-US" dirty="0"/>
              <a:t>I give to you. </a:t>
            </a:r>
            <a:r>
              <a:rPr lang="en-US" b="1" dirty="0"/>
              <a:t>In the name of Jesus Christ of Nazareth</a:t>
            </a:r>
            <a:r>
              <a:rPr lang="en-US" dirty="0"/>
              <a:t>, rise up and walk!”</a:t>
            </a:r>
          </a:p>
        </p:txBody>
      </p:sp>
    </p:spTree>
    <p:extLst>
      <p:ext uri="{BB962C8B-B14F-4D97-AF65-F5344CB8AC3E}">
        <p14:creationId xmlns:p14="http://schemas.microsoft.com/office/powerpoint/2010/main" val="8417531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A7D21A1-9A09-DB3A-D47F-33A8FD1A524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825723"/>
            <a:ext cx="9144000" cy="5206554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Acts 3:8</a:t>
            </a:r>
          </a:p>
          <a:p>
            <a:pPr algn="l"/>
            <a:r>
              <a:rPr lang="en-US" dirty="0"/>
              <a:t>And leaping up, he stood and began to walk, </a:t>
            </a:r>
            <a:r>
              <a:rPr lang="en-US" i="1" dirty="0"/>
              <a:t>and entered the temple with them</a:t>
            </a:r>
            <a:r>
              <a:rPr lang="en-US" dirty="0"/>
              <a:t>, walking and leaping and </a:t>
            </a:r>
            <a:r>
              <a:rPr lang="en-US" i="1" dirty="0"/>
              <a:t>praising God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01513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A7D21A1-9A09-DB3A-D47F-33A8FD1A524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2072218"/>
            <a:ext cx="9144000" cy="2713563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Acts 3:9</a:t>
            </a:r>
          </a:p>
          <a:p>
            <a:pPr algn="l"/>
            <a:r>
              <a:rPr lang="en-US" dirty="0"/>
              <a:t>And all the people saw him walking and praising God,</a:t>
            </a:r>
          </a:p>
        </p:txBody>
      </p:sp>
    </p:spTree>
    <p:extLst>
      <p:ext uri="{BB962C8B-B14F-4D97-AF65-F5344CB8AC3E}">
        <p14:creationId xmlns:p14="http://schemas.microsoft.com/office/powerpoint/2010/main" val="17351400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A7D21A1-9A09-DB3A-D47F-33A8FD1A524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spAutoFit/>
          </a:bodyPr>
          <a:lstStyle/>
          <a:p>
            <a:pPr algn="l"/>
            <a:r>
              <a:rPr lang="en-US" b="1" dirty="0"/>
              <a:t>Acts 3:10</a:t>
            </a:r>
          </a:p>
          <a:p>
            <a:pPr algn="l"/>
            <a:r>
              <a:rPr lang="en-US" dirty="0"/>
              <a:t>and </a:t>
            </a:r>
            <a:r>
              <a:rPr lang="en-US" i="1" dirty="0"/>
              <a:t>recognized</a:t>
            </a:r>
            <a:r>
              <a:rPr lang="en-US" dirty="0"/>
              <a:t> him as the one who sat at the Beautiful Gate of the temple, asking for alms. And they were filled with wonder and amazement at what had happened to him.</a:t>
            </a:r>
          </a:p>
        </p:txBody>
      </p:sp>
    </p:spTree>
    <p:extLst>
      <p:ext uri="{BB962C8B-B14F-4D97-AF65-F5344CB8AC3E}">
        <p14:creationId xmlns:p14="http://schemas.microsoft.com/office/powerpoint/2010/main" val="7516065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D24C27E-8AC0-7EBB-C81A-167D74CB6AA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410225"/>
            <a:ext cx="9144000" cy="6037550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Acts 3:12</a:t>
            </a:r>
          </a:p>
          <a:p>
            <a:pPr algn="l"/>
            <a:r>
              <a:rPr lang="en-US" dirty="0"/>
              <a:t>Peter addressed the people: “Men of Israel, why do you wonder at this, or why do you stare at us, as though by our own power or piety we have made him walk?</a:t>
            </a:r>
          </a:p>
        </p:txBody>
      </p:sp>
    </p:spTree>
    <p:extLst>
      <p:ext uri="{BB962C8B-B14F-4D97-AF65-F5344CB8AC3E}">
        <p14:creationId xmlns:p14="http://schemas.microsoft.com/office/powerpoint/2010/main" val="39624387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D24C27E-8AC0-7EBB-C81A-167D74CB6AA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160926"/>
            <a:ext cx="9144000" cy="6536148"/>
          </a:xfrm>
        </p:spPr>
        <p:txBody>
          <a:bodyPr>
            <a:spAutoFit/>
          </a:bodyPr>
          <a:lstStyle/>
          <a:p>
            <a:pPr algn="l"/>
            <a:r>
              <a:rPr lang="en-US" sz="5700" b="1" dirty="0"/>
              <a:t>Acts 3:16</a:t>
            </a:r>
          </a:p>
          <a:p>
            <a:pPr algn="l"/>
            <a:r>
              <a:rPr lang="en-US" sz="5700" dirty="0"/>
              <a:t>And [</a:t>
            </a:r>
            <a:r>
              <a:rPr lang="en-US" sz="5700" i="1" dirty="0"/>
              <a:t>the name of Christ</a:t>
            </a:r>
            <a:r>
              <a:rPr lang="en-US" sz="5700" dirty="0"/>
              <a:t>] – by faith in his name – has made this man strong whom you see and know, and </a:t>
            </a:r>
            <a:r>
              <a:rPr lang="en-US" sz="5700" i="1" dirty="0"/>
              <a:t>the faith that is through Jesus</a:t>
            </a:r>
            <a:r>
              <a:rPr lang="en-US" sz="5700" dirty="0"/>
              <a:t> has given the man this perfect health in the presence of you all.”</a:t>
            </a:r>
          </a:p>
        </p:txBody>
      </p:sp>
    </p:spTree>
    <p:extLst>
      <p:ext uri="{BB962C8B-B14F-4D97-AF65-F5344CB8AC3E}">
        <p14:creationId xmlns:p14="http://schemas.microsoft.com/office/powerpoint/2010/main" val="16197870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D043B69-2C29-5E63-B171-9CCD12B12D5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1656720"/>
            <a:ext cx="9144000" cy="3544560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Acts 4:7</a:t>
            </a:r>
          </a:p>
          <a:p>
            <a:pPr algn="l"/>
            <a:r>
              <a:rPr lang="en-US" dirty="0"/>
              <a:t>[The rulers] inquired, “By what </a:t>
            </a:r>
            <a:r>
              <a:rPr lang="en-US" i="1" dirty="0"/>
              <a:t>power</a:t>
            </a:r>
            <a:r>
              <a:rPr lang="en-US" dirty="0"/>
              <a:t> or by what </a:t>
            </a:r>
            <a:r>
              <a:rPr lang="en-US" i="1" dirty="0"/>
              <a:t>name</a:t>
            </a:r>
            <a:r>
              <a:rPr lang="en-US" dirty="0"/>
              <a:t> did you do </a:t>
            </a:r>
            <a:r>
              <a:rPr lang="en-US" i="1" dirty="0"/>
              <a:t>this</a:t>
            </a:r>
            <a:r>
              <a:rPr lang="en-US" dirty="0"/>
              <a:t>?”</a:t>
            </a:r>
          </a:p>
        </p:txBody>
      </p:sp>
    </p:spTree>
    <p:extLst>
      <p:ext uri="{BB962C8B-B14F-4D97-AF65-F5344CB8AC3E}">
        <p14:creationId xmlns:p14="http://schemas.microsoft.com/office/powerpoint/2010/main" val="3825733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EA5DC-6556-40F6-1146-FC7814162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3639146"/>
            <a:ext cx="7886700" cy="923330"/>
          </a:xfrm>
        </p:spPr>
        <p:txBody>
          <a:bodyPr>
            <a:spAutoFit/>
          </a:bodyPr>
          <a:lstStyle/>
          <a:p>
            <a:r>
              <a:rPr lang="en-US" dirty="0"/>
              <a:t>Jesus Fed Thousands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3803DA-741B-4F74-9CD3-941E746AA9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217769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Mark 8</a:t>
            </a:r>
          </a:p>
          <a:p>
            <a:r>
              <a:rPr lang="en-US" dirty="0">
                <a:solidFill>
                  <a:schemeClr val="tx1"/>
                </a:solidFill>
              </a:rPr>
              <a:t>John 6</a:t>
            </a:r>
          </a:p>
        </p:txBody>
      </p:sp>
    </p:spTree>
    <p:extLst>
      <p:ext uri="{BB962C8B-B14F-4D97-AF65-F5344CB8AC3E}">
        <p14:creationId xmlns:p14="http://schemas.microsoft.com/office/powerpoint/2010/main" val="17349521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D043B69-2C29-5E63-B171-9CCD12B12D5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1241221"/>
            <a:ext cx="9144000" cy="4375557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Acts 4:8</a:t>
            </a:r>
          </a:p>
          <a:p>
            <a:pPr algn="l"/>
            <a:r>
              <a:rPr lang="en-US" dirty="0"/>
              <a:t>Then Peter, filled with the Holy Spirit, said to them, “Rulers of the people and elders,</a:t>
            </a:r>
          </a:p>
        </p:txBody>
      </p:sp>
    </p:spTree>
    <p:extLst>
      <p:ext uri="{BB962C8B-B14F-4D97-AF65-F5344CB8AC3E}">
        <p14:creationId xmlns:p14="http://schemas.microsoft.com/office/powerpoint/2010/main" val="36902685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D043B69-2C29-5E63-B171-9CCD12B12D5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825723"/>
            <a:ext cx="9144000" cy="5206554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Acts 4:9</a:t>
            </a:r>
          </a:p>
          <a:p>
            <a:pPr algn="l"/>
            <a:r>
              <a:rPr lang="en-US" dirty="0"/>
              <a:t>if we are being examined today concerning a good deed done to a crippled man, by what means this man has been healed,</a:t>
            </a:r>
          </a:p>
        </p:txBody>
      </p:sp>
    </p:spTree>
    <p:extLst>
      <p:ext uri="{BB962C8B-B14F-4D97-AF65-F5344CB8AC3E}">
        <p14:creationId xmlns:p14="http://schemas.microsoft.com/office/powerpoint/2010/main" val="161950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D043B69-2C29-5E63-B171-9CCD12B12D5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327125"/>
            <a:ext cx="9144000" cy="6203750"/>
          </a:xfrm>
        </p:spPr>
        <p:txBody>
          <a:bodyPr>
            <a:spAutoFit/>
          </a:bodyPr>
          <a:lstStyle/>
          <a:p>
            <a:pPr algn="l"/>
            <a:r>
              <a:rPr lang="en-US" sz="5400" b="1" dirty="0"/>
              <a:t>Acts 4:10</a:t>
            </a:r>
          </a:p>
          <a:p>
            <a:pPr algn="l"/>
            <a:r>
              <a:rPr lang="en-US" sz="5400" dirty="0"/>
              <a:t>let it be known to all of you and to all the people of Israel that </a:t>
            </a:r>
            <a:r>
              <a:rPr lang="en-US" sz="5400" b="1" dirty="0"/>
              <a:t>by the name of Jesus Christ of Nazareth</a:t>
            </a:r>
            <a:r>
              <a:rPr lang="en-US" sz="5400" dirty="0"/>
              <a:t>, whom you crucified, whom God raised from the dead – by him this man is standing before you well …”</a:t>
            </a:r>
          </a:p>
        </p:txBody>
      </p:sp>
    </p:spTree>
    <p:extLst>
      <p:ext uri="{BB962C8B-B14F-4D97-AF65-F5344CB8AC3E}">
        <p14:creationId xmlns:p14="http://schemas.microsoft.com/office/powerpoint/2010/main" val="350522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36AB734-B46E-D76A-F1DA-B92DE789539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410225"/>
            <a:ext cx="9144000" cy="6037550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Hebrews 2:3</a:t>
            </a:r>
          </a:p>
          <a:p>
            <a:pPr algn="l"/>
            <a:r>
              <a:rPr lang="en-US" dirty="0"/>
              <a:t>How shall we escape if we neglect such a great salvation? It was declared at first by the Lord, and it was attested to us by those who heard,</a:t>
            </a:r>
          </a:p>
        </p:txBody>
      </p:sp>
    </p:spTree>
    <p:extLst>
      <p:ext uri="{BB962C8B-B14F-4D97-AF65-F5344CB8AC3E}">
        <p14:creationId xmlns:p14="http://schemas.microsoft.com/office/powerpoint/2010/main" val="6050346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36AB734-B46E-D76A-F1DA-B92DE789539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825723"/>
            <a:ext cx="9144000" cy="5206554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Hebrews 2:4</a:t>
            </a:r>
          </a:p>
          <a:p>
            <a:pPr algn="l"/>
            <a:r>
              <a:rPr lang="en-US" dirty="0"/>
              <a:t>while </a:t>
            </a:r>
            <a:r>
              <a:rPr lang="en-US" i="1" dirty="0"/>
              <a:t>God also bore witness by signs and wonders and various miracles</a:t>
            </a:r>
            <a:r>
              <a:rPr lang="en-US" dirty="0"/>
              <a:t> and by gifts of the Holy Spirit distributed according to his will.</a:t>
            </a:r>
          </a:p>
        </p:txBody>
      </p:sp>
    </p:spTree>
    <p:extLst>
      <p:ext uri="{BB962C8B-B14F-4D97-AF65-F5344CB8AC3E}">
        <p14:creationId xmlns:p14="http://schemas.microsoft.com/office/powerpoint/2010/main" val="6819278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33DE84D-B1A3-2735-65F1-F4189A6B2BB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410225"/>
            <a:ext cx="9144000" cy="6037550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Acts 14:3</a:t>
            </a:r>
          </a:p>
          <a:p>
            <a:pPr algn="l"/>
            <a:r>
              <a:rPr lang="en-US" dirty="0"/>
              <a:t>They remained for a long time, speaking boldly for the Lord, who </a:t>
            </a:r>
            <a:r>
              <a:rPr lang="en-US" i="1" dirty="0"/>
              <a:t>bore witness to the word</a:t>
            </a:r>
            <a:r>
              <a:rPr lang="en-US" dirty="0"/>
              <a:t> of his grace, </a:t>
            </a:r>
            <a:r>
              <a:rPr lang="en-US" i="1" dirty="0"/>
              <a:t>granting signs and wonders</a:t>
            </a:r>
            <a:r>
              <a:rPr lang="en-US" dirty="0"/>
              <a:t> to be done by their hands.</a:t>
            </a:r>
          </a:p>
        </p:txBody>
      </p:sp>
    </p:spTree>
    <p:extLst>
      <p:ext uri="{BB962C8B-B14F-4D97-AF65-F5344CB8AC3E}">
        <p14:creationId xmlns:p14="http://schemas.microsoft.com/office/powerpoint/2010/main" val="11121886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22EC7-80C1-93A6-9FF2-A549C794B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808150"/>
            <a:ext cx="7886700" cy="1754326"/>
          </a:xfrm>
        </p:spPr>
        <p:txBody>
          <a:bodyPr>
            <a:spAutoFit/>
          </a:bodyPr>
          <a:lstStyle/>
          <a:p>
            <a:r>
              <a:rPr lang="en-US" dirty="0"/>
              <a:t>The Practice of the Church</a:t>
            </a:r>
          </a:p>
        </p:txBody>
      </p:sp>
    </p:spTree>
    <p:extLst>
      <p:ext uri="{BB962C8B-B14F-4D97-AF65-F5344CB8AC3E}">
        <p14:creationId xmlns:p14="http://schemas.microsoft.com/office/powerpoint/2010/main" val="30818929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3FFA21C-F48A-5814-A95E-68081500AAA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spAutoFit/>
          </a:bodyPr>
          <a:lstStyle/>
          <a:p>
            <a:pPr algn="l"/>
            <a:r>
              <a:rPr lang="en-US" sz="5500" b="1" dirty="0"/>
              <a:t>Acts 2:46</a:t>
            </a:r>
          </a:p>
          <a:p>
            <a:pPr algn="l"/>
            <a:r>
              <a:rPr lang="en-US" sz="5500" dirty="0"/>
              <a:t>And day by day,</a:t>
            </a:r>
          </a:p>
          <a:p>
            <a:pPr marL="1143000" indent="-1143000" algn="l">
              <a:buFont typeface="+mj-lt"/>
              <a:buAutoNum type="arabicParenR"/>
            </a:pPr>
            <a:r>
              <a:rPr lang="en-US" sz="5500" dirty="0"/>
              <a:t>attending the temple together and</a:t>
            </a:r>
          </a:p>
          <a:p>
            <a:pPr marL="1143000" indent="-1143000" algn="l">
              <a:buFont typeface="+mj-lt"/>
              <a:buAutoNum type="arabicParenR"/>
            </a:pPr>
            <a:r>
              <a:rPr lang="en-US" sz="5500" dirty="0"/>
              <a:t>breaking bread in their homes,</a:t>
            </a:r>
          </a:p>
          <a:p>
            <a:pPr algn="l"/>
            <a:r>
              <a:rPr lang="en-US" sz="5500" dirty="0"/>
              <a:t>they received their food with glad and generous hearts …</a:t>
            </a:r>
          </a:p>
        </p:txBody>
      </p:sp>
    </p:spTree>
    <p:extLst>
      <p:ext uri="{BB962C8B-B14F-4D97-AF65-F5344CB8AC3E}">
        <p14:creationId xmlns:p14="http://schemas.microsoft.com/office/powerpoint/2010/main" val="13013455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793C4CA-86E2-BFEC-4E75-3006E447DA5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825723"/>
            <a:ext cx="9144000" cy="5206554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Romans 14:17</a:t>
            </a:r>
          </a:p>
          <a:p>
            <a:pPr algn="l"/>
            <a:r>
              <a:rPr lang="en-US" dirty="0"/>
              <a:t>The kingdom of God is not a matter of eating and drinking but of righteousness and peace and joy in the Holy Spirit.</a:t>
            </a:r>
          </a:p>
        </p:txBody>
      </p:sp>
    </p:spTree>
    <p:extLst>
      <p:ext uri="{BB962C8B-B14F-4D97-AF65-F5344CB8AC3E}">
        <p14:creationId xmlns:p14="http://schemas.microsoft.com/office/powerpoint/2010/main" val="78980693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A5A3700-595B-4C36-DA3E-F3FE1E1E845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825723"/>
            <a:ext cx="9144000" cy="5206554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1 Corinthians 11:22</a:t>
            </a:r>
          </a:p>
          <a:p>
            <a:pPr algn="l"/>
            <a:r>
              <a:rPr lang="en-US" dirty="0"/>
              <a:t>What! Do you not have houses to eat and drink in? Or do you despise the church of God and humiliate those who have nothing? …</a:t>
            </a:r>
          </a:p>
        </p:txBody>
      </p:sp>
    </p:spTree>
    <p:extLst>
      <p:ext uri="{BB962C8B-B14F-4D97-AF65-F5344CB8AC3E}">
        <p14:creationId xmlns:p14="http://schemas.microsoft.com/office/powerpoint/2010/main" val="1057887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F624EB-F3B2-B419-E737-D33C593B41B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410225"/>
            <a:ext cx="9144000" cy="6037550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Mark 8:1-3</a:t>
            </a:r>
          </a:p>
          <a:p>
            <a:pPr algn="l"/>
            <a:r>
              <a:rPr lang="en-US" dirty="0"/>
              <a:t>In those days, when again a great crowd had gathered, and they had nothing to eat, he called his disciples to him and said to them, “I have compassion on the crowd …,</a:t>
            </a:r>
          </a:p>
        </p:txBody>
      </p:sp>
    </p:spTree>
    <p:extLst>
      <p:ext uri="{BB962C8B-B14F-4D97-AF65-F5344CB8AC3E}">
        <p14:creationId xmlns:p14="http://schemas.microsoft.com/office/powerpoint/2010/main" val="9423409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199C5A-83E7-A594-6B4A-D17BA80B962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2072218"/>
            <a:ext cx="9144000" cy="2713563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1 Corinthians 11:34</a:t>
            </a:r>
          </a:p>
          <a:p>
            <a:pPr algn="l"/>
            <a:r>
              <a:rPr lang="en-US" dirty="0"/>
              <a:t>… If anyone is hungry, let him eat at home.</a:t>
            </a:r>
          </a:p>
        </p:txBody>
      </p:sp>
    </p:spTree>
    <p:extLst>
      <p:ext uri="{BB962C8B-B14F-4D97-AF65-F5344CB8AC3E}">
        <p14:creationId xmlns:p14="http://schemas.microsoft.com/office/powerpoint/2010/main" val="175943145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6DF6B-5A9B-4446-2DF3-1064B47F5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808150"/>
            <a:ext cx="7886700" cy="1754326"/>
          </a:xfrm>
        </p:spPr>
        <p:txBody>
          <a:bodyPr>
            <a:spAutoFit/>
          </a:bodyPr>
          <a:lstStyle/>
          <a:p>
            <a:r>
              <a:rPr lang="en-US" dirty="0"/>
              <a:t>The Church’s Spiritual Goal</a:t>
            </a:r>
          </a:p>
        </p:txBody>
      </p:sp>
    </p:spTree>
    <p:extLst>
      <p:ext uri="{BB962C8B-B14F-4D97-AF65-F5344CB8AC3E}">
        <p14:creationId xmlns:p14="http://schemas.microsoft.com/office/powerpoint/2010/main" val="34895829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348272-B9B2-B649-DD56-363D74BD3C2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1241221"/>
            <a:ext cx="9144000" cy="4375557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Ephesians 4:11</a:t>
            </a:r>
          </a:p>
          <a:p>
            <a:pPr algn="l"/>
            <a:r>
              <a:rPr lang="en-US" dirty="0"/>
              <a:t>And he gave the apostles, the prophets, the evangelists, the shepherds and teachers,</a:t>
            </a:r>
          </a:p>
        </p:txBody>
      </p:sp>
    </p:spTree>
    <p:extLst>
      <p:ext uri="{BB962C8B-B14F-4D97-AF65-F5344CB8AC3E}">
        <p14:creationId xmlns:p14="http://schemas.microsoft.com/office/powerpoint/2010/main" val="4678019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348272-B9B2-B649-DD56-363D74BD3C2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1656720"/>
            <a:ext cx="9144000" cy="3544560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Ephesians 4:12</a:t>
            </a:r>
          </a:p>
          <a:p>
            <a:pPr algn="l"/>
            <a:r>
              <a:rPr lang="en-US" dirty="0"/>
              <a:t>to equip the saints for the work of ministry, for building up the body of Christ,</a:t>
            </a:r>
          </a:p>
        </p:txBody>
      </p:sp>
    </p:spTree>
    <p:extLst>
      <p:ext uri="{BB962C8B-B14F-4D97-AF65-F5344CB8AC3E}">
        <p14:creationId xmlns:p14="http://schemas.microsoft.com/office/powerpoint/2010/main" val="401046772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348272-B9B2-B649-DD56-363D74BD3C2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410225"/>
            <a:ext cx="9144000" cy="6037550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Ephesians 4:13</a:t>
            </a:r>
          </a:p>
          <a:p>
            <a:pPr algn="l"/>
            <a:r>
              <a:rPr lang="en-US" dirty="0"/>
              <a:t>until we all attain to the unity of the </a:t>
            </a:r>
            <a:r>
              <a:rPr lang="en-US" i="1" dirty="0"/>
              <a:t>faith</a:t>
            </a:r>
            <a:r>
              <a:rPr lang="en-US" dirty="0"/>
              <a:t> and of the </a:t>
            </a:r>
            <a:r>
              <a:rPr lang="en-US" i="1" dirty="0"/>
              <a:t>knowledge</a:t>
            </a:r>
            <a:r>
              <a:rPr lang="en-US" dirty="0"/>
              <a:t> of the Son of God, to mature manhood, to the measure of the stature of the fullness of </a:t>
            </a:r>
            <a:r>
              <a:rPr lang="en-US" i="1" dirty="0"/>
              <a:t>Christ</a:t>
            </a:r>
            <a:r>
              <a:rPr lang="en-US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416855279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348272-B9B2-B649-DD56-363D74BD3C2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spAutoFit/>
          </a:bodyPr>
          <a:lstStyle/>
          <a:p>
            <a:pPr algn="l"/>
            <a:r>
              <a:rPr lang="en-US" b="1" dirty="0"/>
              <a:t>Ephesians 4:14</a:t>
            </a:r>
          </a:p>
          <a:p>
            <a:pPr algn="l"/>
            <a:r>
              <a:rPr lang="en-US" dirty="0"/>
              <a:t>so that we may no longer be children, tossed to and </a:t>
            </a:r>
            <a:r>
              <a:rPr lang="en-US" dirty="0" err="1"/>
              <a:t>fro</a:t>
            </a:r>
            <a:r>
              <a:rPr lang="en-US" dirty="0"/>
              <a:t> by the waves and carried about by every wind of </a:t>
            </a:r>
            <a:r>
              <a:rPr lang="en-US" i="1" dirty="0"/>
              <a:t>doctrine</a:t>
            </a:r>
            <a:r>
              <a:rPr lang="en-US" dirty="0"/>
              <a:t>, by </a:t>
            </a:r>
            <a:r>
              <a:rPr lang="en-US" i="1" dirty="0"/>
              <a:t>human cunning</a:t>
            </a:r>
            <a:r>
              <a:rPr lang="en-US" dirty="0"/>
              <a:t>, by craftiness in </a:t>
            </a:r>
            <a:r>
              <a:rPr lang="en-US" i="1" dirty="0"/>
              <a:t>deceitful schemes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044772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348272-B9B2-B649-DD56-363D74BD3C2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1241221"/>
            <a:ext cx="9144000" cy="4375557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Ephesians 4:15</a:t>
            </a:r>
          </a:p>
          <a:p>
            <a:pPr algn="l"/>
            <a:r>
              <a:rPr lang="en-US" dirty="0"/>
              <a:t>Rather, </a:t>
            </a:r>
            <a:r>
              <a:rPr lang="en-US" i="1" dirty="0"/>
              <a:t>speaking the truth in love</a:t>
            </a:r>
            <a:r>
              <a:rPr lang="en-US" dirty="0"/>
              <a:t>, we are to grow up in every way into him who is the head, into Christ …</a:t>
            </a:r>
          </a:p>
        </p:txBody>
      </p:sp>
    </p:spTree>
    <p:extLst>
      <p:ext uri="{BB962C8B-B14F-4D97-AF65-F5344CB8AC3E}">
        <p14:creationId xmlns:p14="http://schemas.microsoft.com/office/powerpoint/2010/main" val="22403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F624EB-F3B2-B419-E737-D33C593B41B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216326"/>
            <a:ext cx="9144000" cy="6425349"/>
          </a:xfrm>
        </p:spPr>
        <p:txBody>
          <a:bodyPr>
            <a:spAutoFit/>
          </a:bodyPr>
          <a:lstStyle/>
          <a:p>
            <a:pPr algn="l"/>
            <a:r>
              <a:rPr lang="en-US" sz="5600" b="1" dirty="0"/>
              <a:t>Mark 8:1-3</a:t>
            </a:r>
          </a:p>
          <a:p>
            <a:pPr algn="l"/>
            <a:r>
              <a:rPr lang="en-US" sz="5600" dirty="0"/>
              <a:t>… because they have been with me now three days and have nothing to eat. And if I send them away hungry to their homes, they will faint on the way. And some of them have come from far away.”</a:t>
            </a:r>
          </a:p>
        </p:txBody>
      </p:sp>
    </p:spTree>
    <p:extLst>
      <p:ext uri="{BB962C8B-B14F-4D97-AF65-F5344CB8AC3E}">
        <p14:creationId xmlns:p14="http://schemas.microsoft.com/office/powerpoint/2010/main" val="2228641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F624EB-F3B2-B419-E737-D33C593B41B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1241221"/>
            <a:ext cx="9144000" cy="4375557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Mark 8:4</a:t>
            </a:r>
          </a:p>
          <a:p>
            <a:pPr algn="l"/>
            <a:r>
              <a:rPr lang="en-US" dirty="0"/>
              <a:t>And his disciples answered him, “How can one feed these people with bread here in this desolate place?”</a:t>
            </a:r>
          </a:p>
        </p:txBody>
      </p:sp>
    </p:spTree>
    <p:extLst>
      <p:ext uri="{BB962C8B-B14F-4D97-AF65-F5344CB8AC3E}">
        <p14:creationId xmlns:p14="http://schemas.microsoft.com/office/powerpoint/2010/main" val="2324201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F624EB-F3B2-B419-E737-D33C593B41B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1241221"/>
            <a:ext cx="9144000" cy="4375557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Mark 8:8</a:t>
            </a:r>
          </a:p>
          <a:p>
            <a:pPr algn="l"/>
            <a:r>
              <a:rPr lang="en-US" dirty="0"/>
              <a:t>And they ate and were satisfied. And they took up the broken pieces left over, seven baskets full.</a:t>
            </a:r>
          </a:p>
        </p:txBody>
      </p:sp>
    </p:spTree>
    <p:extLst>
      <p:ext uri="{BB962C8B-B14F-4D97-AF65-F5344CB8AC3E}">
        <p14:creationId xmlns:p14="http://schemas.microsoft.com/office/powerpoint/2010/main" val="3224843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F624EB-F3B2-B419-E737-D33C593B41B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1656720"/>
            <a:ext cx="9144000" cy="3544560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Mark 8:9</a:t>
            </a:r>
          </a:p>
          <a:p>
            <a:pPr algn="l"/>
            <a:r>
              <a:rPr lang="en-US" dirty="0"/>
              <a:t>And there were about four thousand people. And he sent them away.</a:t>
            </a:r>
          </a:p>
        </p:txBody>
      </p:sp>
    </p:spTree>
    <p:extLst>
      <p:ext uri="{BB962C8B-B14F-4D97-AF65-F5344CB8AC3E}">
        <p14:creationId xmlns:p14="http://schemas.microsoft.com/office/powerpoint/2010/main" val="2838703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633D73D-565A-6816-85DE-049917B333B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1241221"/>
            <a:ext cx="9144000" cy="4375557"/>
          </a:xfrm>
        </p:spPr>
        <p:txBody>
          <a:bodyPr>
            <a:spAutoFit/>
          </a:bodyPr>
          <a:lstStyle/>
          <a:p>
            <a:pPr algn="l"/>
            <a:r>
              <a:rPr lang="en-US" b="1" dirty="0"/>
              <a:t>John 6:25</a:t>
            </a:r>
          </a:p>
          <a:p>
            <a:pPr algn="l"/>
            <a:r>
              <a:rPr lang="en-US" dirty="0"/>
              <a:t>When they found him on the other side of the sea, they said to him, “Rabbi, when did you come here?”</a:t>
            </a:r>
          </a:p>
        </p:txBody>
      </p:sp>
    </p:spTree>
    <p:extLst>
      <p:ext uri="{BB962C8B-B14F-4D97-AF65-F5344CB8AC3E}">
        <p14:creationId xmlns:p14="http://schemas.microsoft.com/office/powerpoint/2010/main" val="765712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 sermon template" id="{6638346D-DCAA-4A4E-84D8-E88DE5890BC6}" vid="{A159DCFE-6E31-4DD1-BA42-04B305335C5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 sermon template</Template>
  <TotalTime>394</TotalTime>
  <Words>1279</Words>
  <Application>Microsoft Office PowerPoint</Application>
  <PresentationFormat>On-screen Show (4:3)</PresentationFormat>
  <Paragraphs>112</Paragraphs>
  <Slides>46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3" baseType="lpstr">
      <vt:lpstr>Arial</vt:lpstr>
      <vt:lpstr>Calibri</vt:lpstr>
      <vt:lpstr>Calibri Light</vt:lpstr>
      <vt:lpstr>Segoe UI</vt:lpstr>
      <vt:lpstr>Skolar Sans Latn</vt:lpstr>
      <vt:lpstr>Visomatic</vt:lpstr>
      <vt:lpstr>Office Theme</vt:lpstr>
      <vt:lpstr>The Spiritual Work of the Church</vt:lpstr>
      <vt:lpstr>PowerPoint Presentation</vt:lpstr>
      <vt:lpstr>Jesus Fed Thousands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Purpose of Miracles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Practice of the Church</vt:lpstr>
      <vt:lpstr>PowerPoint Presentation</vt:lpstr>
      <vt:lpstr>PowerPoint Presentation</vt:lpstr>
      <vt:lpstr>PowerPoint Presentation</vt:lpstr>
      <vt:lpstr>PowerPoint Presentation</vt:lpstr>
      <vt:lpstr>The Church’s Spiritual Goal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Spiritual Work of the Church</dc:title>
  <dc:creator>Luis Zamora</dc:creator>
  <cp:lastModifiedBy>Richard Lidh</cp:lastModifiedBy>
  <cp:revision>5</cp:revision>
  <cp:lastPrinted>2023-06-17T07:27:58Z</cp:lastPrinted>
  <dcterms:created xsi:type="dcterms:W3CDTF">2023-06-10T19:11:07Z</dcterms:created>
  <dcterms:modified xsi:type="dcterms:W3CDTF">2023-06-17T07:28:21Z</dcterms:modified>
  <cp:contentStatus/>
</cp:coreProperties>
</file>